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056"/>
    <p:restoredTop sz="96291"/>
  </p:normalViewPr>
  <p:slideViewPr>
    <p:cSldViewPr snapToGrid="0" snapToObjects="1">
      <p:cViewPr varScale="1">
        <p:scale>
          <a:sx n="78" d="100"/>
          <a:sy n="78" d="100"/>
        </p:scale>
        <p:origin x="44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DEA65-B5CC-AA4D-8E0B-8F6861C234FC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FAE54-380F-6048-A973-7217EB1D0E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19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FAE54-380F-6048-A973-7217EB1D0EC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70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003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13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0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23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27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552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44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60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79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5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11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2BA43-32E0-FB4E-84CC-FAF1E1E3C768}" type="datetimeFigureOut">
              <a:rPr lang="fr-FR" smtClean="0"/>
              <a:t>21/07/2021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88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>
            <a:extLst>
              <a:ext uri="{FF2B5EF4-FFF2-40B4-BE49-F238E27FC236}">
                <a16:creationId xmlns:a16="http://schemas.microsoft.com/office/drawing/2014/main" id="{70BF52B8-50C7-6841-A76F-02A151D8F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518497" y="1549739"/>
            <a:ext cx="10656174" cy="7592334"/>
          </a:xfrm>
          <a:prstGeom prst="rect">
            <a:avLst/>
          </a:prstGeom>
        </p:spPr>
      </p:pic>
      <p:sp>
        <p:nvSpPr>
          <p:cNvPr id="40" name="ZoneTexte 1">
            <a:extLst>
              <a:ext uri="{FF2B5EF4-FFF2-40B4-BE49-F238E27FC236}">
                <a16:creationId xmlns:a16="http://schemas.microsoft.com/office/drawing/2014/main" id="{968C3F71-F36D-784E-B5EE-B430748442CE}"/>
              </a:ext>
            </a:extLst>
          </p:cNvPr>
          <p:cNvSpPr txBox="1"/>
          <p:nvPr/>
        </p:nvSpPr>
        <p:spPr>
          <a:xfrm>
            <a:off x="3639475" y="13004"/>
            <a:ext cx="1412566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fr-FR" u="sng" dirty="0">
                <a:solidFill>
                  <a:schemeClr val="accent4">
                    <a:lumMod val="50000"/>
                  </a:schemeClr>
                </a:solidFill>
                <a:latin typeface="Segoe Print" panose="02000800000000000000" pitchFamily="2" charset="0"/>
              </a:rPr>
              <a:t>Cozi sweat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4D9D7B9-78E8-B44A-8730-C5B6A8B67455}"/>
              </a:ext>
            </a:extLst>
          </p:cNvPr>
          <p:cNvSpPr txBox="1"/>
          <p:nvPr/>
        </p:nvSpPr>
        <p:spPr>
          <a:xfrm>
            <a:off x="1704120" y="409388"/>
            <a:ext cx="35477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latin typeface="Segoe Print" panose="02000800000000000000" pitchFamily="2" charset="0"/>
              </a:rPr>
              <a:t>Le top des ventes sur les réseaux</a:t>
            </a:r>
          </a:p>
          <a:p>
            <a:pPr algn="ctr"/>
            <a:r>
              <a:rPr lang="fr-FR" sz="1600" dirty="0">
                <a:latin typeface="Segoe Print" panose="02000800000000000000" pitchFamily="2" charset="0"/>
              </a:rPr>
              <a:t> sociaux l’hiver dernier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7A967C8-9E63-724E-8156-DC5854ACFE50}"/>
              </a:ext>
            </a:extLst>
          </p:cNvPr>
          <p:cNvSpPr txBox="1"/>
          <p:nvPr/>
        </p:nvSpPr>
        <p:spPr>
          <a:xfrm>
            <a:off x="1791450" y="1012383"/>
            <a:ext cx="4289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>
                <a:latin typeface="Segoe Print" panose="02000800000000000000" pitchFamily="2" charset="0"/>
              </a:rPr>
              <a:t>Un prix public similaire aux plus grands</a:t>
            </a:r>
          </a:p>
          <a:p>
            <a:pPr algn="ctr"/>
            <a:r>
              <a:rPr lang="fr-FR" sz="1600" dirty="0">
                <a:latin typeface="Segoe Print" panose="02000800000000000000" pitchFamily="2" charset="0"/>
              </a:rPr>
              <a:t>sites mondiaux de vente en ligne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BD8E1DF-CA1E-224A-B1D2-5F445A0BC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444" y="13004"/>
            <a:ext cx="1284467" cy="1684547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A55FF74-8F60-8741-B849-E7A91D2290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690" y="9056825"/>
            <a:ext cx="2576423" cy="12039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0CFE3FC-B0E2-444F-AFC6-14B927C79546}"/>
              </a:ext>
            </a:extLst>
          </p:cNvPr>
          <p:cNvSpPr/>
          <p:nvPr/>
        </p:nvSpPr>
        <p:spPr>
          <a:xfrm>
            <a:off x="3806114" y="8811633"/>
            <a:ext cx="15888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b="1" dirty="0">
                <a:latin typeface="Segoe Print" panose="02000800000000000000" pitchFamily="2" charset="0"/>
              </a:rPr>
              <a:t> Contacts :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D9A1843-6844-7F4E-8F1C-A9EC2883DE0A}"/>
              </a:ext>
            </a:extLst>
          </p:cNvPr>
          <p:cNvSpPr txBox="1"/>
          <p:nvPr/>
        </p:nvSpPr>
        <p:spPr>
          <a:xfrm>
            <a:off x="3462519" y="9149750"/>
            <a:ext cx="40115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Laurence : 06 09 51 17 52</a:t>
            </a:r>
          </a:p>
          <a:p>
            <a:r>
              <a:rPr lang="fr-FR" sz="2000" dirty="0"/>
              <a:t>Daniel :      06 20 60 30 33</a:t>
            </a:r>
          </a:p>
          <a:p>
            <a:endParaRPr lang="fr-FR" sz="2000" dirty="0"/>
          </a:p>
          <a:p>
            <a:r>
              <a:rPr lang="fr-FR" sz="2000" dirty="0"/>
              <a:t>Mail :   votredepotvente@gmail.com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F6CD154-1785-2548-BC2C-8C878E4821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974" y="1611821"/>
            <a:ext cx="4728044" cy="714159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6539EA7-7FAE-B54A-8698-6B7BB5A2B618}"/>
              </a:ext>
            </a:extLst>
          </p:cNvPr>
          <p:cNvSpPr/>
          <p:nvPr/>
        </p:nvSpPr>
        <p:spPr>
          <a:xfrm>
            <a:off x="5282054" y="3148545"/>
            <a:ext cx="23246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>
                <a:latin typeface="Segoe Print" panose="02000800000000000000" pitchFamily="2" charset="0"/>
              </a:rPr>
              <a:t>Nous vous transmettons</a:t>
            </a:r>
          </a:p>
          <a:p>
            <a:r>
              <a:rPr lang="fr-FR" sz="1200" dirty="0">
                <a:latin typeface="Segoe Print" panose="02000800000000000000" pitchFamily="2" charset="0"/>
              </a:rPr>
              <a:t>ce fichier Excel avec notre</a:t>
            </a:r>
          </a:p>
          <a:p>
            <a:r>
              <a:rPr lang="fr-FR" sz="1200" dirty="0">
                <a:latin typeface="Segoe Print" panose="02000800000000000000" pitchFamily="2" charset="0"/>
              </a:rPr>
              <a:t>confirmation de commande</a:t>
            </a:r>
          </a:p>
          <a:p>
            <a:r>
              <a:rPr lang="fr-FR" sz="1200" dirty="0">
                <a:latin typeface="Segoe Print" panose="02000800000000000000" pitchFamily="2" charset="0"/>
              </a:rPr>
              <a:t>par mail.</a:t>
            </a:r>
            <a:endParaRPr lang="fr-FR" sz="12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4A3EC6-C1D9-1145-9F51-2BE06C8B2933}"/>
              </a:ext>
            </a:extLst>
          </p:cNvPr>
          <p:cNvSpPr/>
          <p:nvPr/>
        </p:nvSpPr>
        <p:spPr>
          <a:xfrm>
            <a:off x="5251886" y="5506377"/>
            <a:ext cx="2236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200" dirty="0">
                <a:latin typeface="Segoe Print" panose="02000800000000000000" pitchFamily="2" charset="0"/>
              </a:rPr>
              <a:t>Téléchargeable sur :</a:t>
            </a:r>
          </a:p>
          <a:p>
            <a:pPr algn="ctr"/>
            <a:r>
              <a:rPr lang="fr-FR" sz="1200" dirty="0">
                <a:latin typeface="Segoe Print" panose="02000800000000000000" pitchFamily="2" charset="0"/>
              </a:rPr>
              <a:t>www.couleurturquoise.com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8626587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17167</TotalTime>
  <Words>73</Words>
  <Application>Microsoft Macintosh PowerPoint</Application>
  <PresentationFormat>Personnalisé</PresentationFormat>
  <Paragraphs>17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Print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hugues</dc:creator>
  <cp:lastModifiedBy>daniel hugues</cp:lastModifiedBy>
  <cp:revision>77</cp:revision>
  <cp:lastPrinted>2021-07-17T11:24:24Z</cp:lastPrinted>
  <dcterms:created xsi:type="dcterms:W3CDTF">2020-12-28T13:37:36Z</dcterms:created>
  <dcterms:modified xsi:type="dcterms:W3CDTF">2021-07-21T15:07:47Z</dcterms:modified>
</cp:coreProperties>
</file>